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RIGID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HEDDLE STUDY GROUP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AUGUST 22, 2023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6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174" y="140044"/>
            <a:ext cx="9440562" cy="12439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SHARYL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McCULLOUGH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:  SCARF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120" y="1383957"/>
            <a:ext cx="4396474" cy="4876799"/>
          </a:xfrm>
        </p:spPr>
        <p:txBody>
          <a:bodyPr>
            <a:normAutofit/>
          </a:bodyPr>
          <a:lstStyle/>
          <a:p>
            <a:pPr fontAlgn="base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Just started this scarf…..</a:t>
            </a:r>
          </a:p>
          <a:p>
            <a:pPr fontAlgn="base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I used supp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lemental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eft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nlay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on the right side near the bottom. It's VERY fun!! - in fact, I'm calling it "Joyride" (!). 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6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I know your "not supposed to" use knitting yarns for warp, but you know me - I often break the rules  😜</a:t>
            </a:r>
          </a:p>
          <a:p>
            <a:pPr fontAlgn="base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6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I do supplemental wefts a lot, love to design with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them.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1026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82" y="1062679"/>
            <a:ext cx="4306015" cy="572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05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212" y="609600"/>
            <a:ext cx="10631400" cy="78259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SHARYL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McCULLOUGH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:  SHAWL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4650" y="3188043"/>
            <a:ext cx="4981361" cy="163447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Another example of Sharyl’s pieces featuring supplemental warp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641" y="1721244"/>
            <a:ext cx="3804872" cy="506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07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5481" y="2776151"/>
            <a:ext cx="451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THE END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013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1641</TotalTime>
  <Words>60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RIGID HEDDLE STUDY GROUP MEETING</vt:lpstr>
      <vt:lpstr>SHARYL McCULLOUGH:  SCARF</vt:lpstr>
      <vt:lpstr>SHARYL McCULLOUGH:  SHAWL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RIDGID HEDDLE STUDY GROUP MEETING</dc:title>
  <dc:creator>Barbara Kracher</dc:creator>
  <cp:lastModifiedBy>Barbara Kracher</cp:lastModifiedBy>
  <cp:revision>5</cp:revision>
  <dcterms:created xsi:type="dcterms:W3CDTF">2023-08-18T21:09:38Z</dcterms:created>
  <dcterms:modified xsi:type="dcterms:W3CDTF">2023-08-22T04:15:13Z</dcterms:modified>
</cp:coreProperties>
</file>