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14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8/20/2023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RIGID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HEDDLE STUDY GROUP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MEETING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AUGUST 22, 2023</a:t>
            </a:r>
            <a:endParaRPr lang="en-US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84646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0174" y="140044"/>
            <a:ext cx="9440562" cy="1243914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</a:rPr>
              <a:t>SHARYL </a:t>
            </a:r>
            <a:r>
              <a:rPr lang="en-US" sz="3600" dirty="0" err="1" smtClean="0">
                <a:solidFill>
                  <a:schemeClr val="accent1">
                    <a:lumMod val="75000"/>
                  </a:schemeClr>
                </a:solidFill>
              </a:rPr>
              <a:t>McCULLOUGH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</a:rPr>
              <a:t>:  SCARF</a:t>
            </a:r>
            <a:endParaRPr lang="en-US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120" y="1383957"/>
            <a:ext cx="4396474" cy="4876799"/>
          </a:xfrm>
        </p:spPr>
        <p:txBody>
          <a:bodyPr>
            <a:normAutofit/>
          </a:bodyPr>
          <a:lstStyle/>
          <a:p>
            <a:pPr fontAlgn="base"/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</a:rPr>
              <a:t>Just started this scarf…..</a:t>
            </a:r>
          </a:p>
          <a:p>
            <a:pPr fontAlgn="base"/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</a:rPr>
              <a:t>I used supp</a:t>
            </a:r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</a:rPr>
              <a:t>lemental</a:t>
            </a:r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w</a:t>
            </a:r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</a:rPr>
              <a:t>eft 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i</a:t>
            </a:r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</a:rPr>
              <a:t>nlay 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on the right side near the bottom. It's VERY fun!! - in fact, I'm calling it "Joyride" (!). </a:t>
            </a:r>
          </a:p>
          <a:p>
            <a:pPr fontAlgn="base"/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sz="1600" dirty="0">
                <a:solidFill>
                  <a:schemeClr val="accent1">
                    <a:lumMod val="75000"/>
                  </a:schemeClr>
                </a:solidFill>
              </a:rPr>
            </a:b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  <a:p>
            <a:pPr fontAlgn="base"/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I know your "not supposed to" use knitting yarns for warp, but you know me - I often break the rules  😜</a:t>
            </a:r>
          </a:p>
          <a:p>
            <a:pPr fontAlgn="base"/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sz="1600" dirty="0">
                <a:solidFill>
                  <a:schemeClr val="accent1">
                    <a:lumMod val="75000"/>
                  </a:schemeClr>
                </a:solidFill>
              </a:rPr>
            </a:b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  <a:p>
            <a:pPr fontAlgn="base"/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I do supplemental wefts a lot, love to design with </a:t>
            </a:r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</a:rPr>
              <a:t>them.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1600" dirty="0"/>
              <a:t/>
            </a:r>
            <a:br>
              <a:rPr lang="en-US" sz="1600" dirty="0"/>
            </a:br>
            <a:endParaRPr lang="en-US" sz="1600" dirty="0"/>
          </a:p>
        </p:txBody>
      </p:sp>
      <p:pic>
        <p:nvPicPr>
          <p:cNvPr id="1026" name="Picture 2" descr="Image previe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6182" y="1062679"/>
            <a:ext cx="4306015" cy="5729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20564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212" y="609600"/>
            <a:ext cx="10631400" cy="782595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</a:rPr>
              <a:t>SHARYL </a:t>
            </a:r>
            <a:r>
              <a:rPr lang="en-US" sz="3600" dirty="0" err="1" smtClean="0">
                <a:solidFill>
                  <a:schemeClr val="accent1">
                    <a:lumMod val="75000"/>
                  </a:schemeClr>
                </a:solidFill>
              </a:rPr>
              <a:t>McCULLOUGH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</a:rPr>
              <a:t>:  SHAWL</a:t>
            </a:r>
            <a:endParaRPr lang="en-US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4650" y="3188043"/>
            <a:ext cx="4981361" cy="1634472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Another example of Sharyl’s pieces featuring supplemental warp</a:t>
            </a:r>
            <a:endParaRPr lang="en-US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2050" name="Picture 2" descr="Image previe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0641" y="1721244"/>
            <a:ext cx="3804872" cy="5062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10782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15481" y="2776151"/>
            <a:ext cx="45143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olidFill>
                  <a:schemeClr val="accent1">
                    <a:lumMod val="75000"/>
                  </a:schemeClr>
                </a:solidFill>
              </a:rPr>
              <a:t>THE END</a:t>
            </a:r>
            <a:endParaRPr lang="en-US" sz="60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4001361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1641</TotalTime>
  <Words>60</Words>
  <Application>Microsoft Office PowerPoint</Application>
  <PresentationFormat>Widescreen</PresentationFormat>
  <Paragraphs>13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Wingdings 3</vt:lpstr>
      <vt:lpstr>Wisp</vt:lpstr>
      <vt:lpstr>RIGID HEDDLE STUDY GROUP MEETING</vt:lpstr>
      <vt:lpstr>SHARYL McCULLOUGH:  SCARF</vt:lpstr>
      <vt:lpstr>SHARYL McCULLOUGH:  SHAWL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RIDGID HEDDLE STUDY GROUP MEETING</dc:title>
  <dc:creator>Barbara Kracher</dc:creator>
  <cp:lastModifiedBy>Barbara Kracher</cp:lastModifiedBy>
  <cp:revision>5</cp:revision>
  <dcterms:created xsi:type="dcterms:W3CDTF">2023-08-18T21:09:38Z</dcterms:created>
  <dcterms:modified xsi:type="dcterms:W3CDTF">2023-08-22T04:15:13Z</dcterms:modified>
</cp:coreProperties>
</file>