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65" r:id="rId6"/>
    <p:sldId id="263" r:id="rId7"/>
    <p:sldId id="264" r:id="rId8"/>
    <p:sldId id="260" r:id="rId9"/>
    <p:sldId id="266" r:id="rId10"/>
    <p:sldId id="267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RIGID HEDDLE STUDY GROUP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en-US" sz="2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l"/>
            <a:r>
              <a:rPr lang="en-US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JUNE THROUGH AUGUST 2024</a:t>
            </a:r>
            <a:endParaRPr lang="en-US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238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20" y="519546"/>
            <a:ext cx="10131425" cy="1456267"/>
          </a:xfrm>
        </p:spPr>
        <p:txBody>
          <a:bodyPr/>
          <a:lstStyle/>
          <a:p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KATHI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KELLER (</a:t>
            </a: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Cont’d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: </a:t>
            </a:r>
            <a:b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SAORI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WOVEN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scarf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9752" y="2058940"/>
            <a:ext cx="4995334" cy="3649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24” Ashford Rigid Heddle Loom</a:t>
            </a:r>
          </a:p>
          <a:p>
            <a:pPr marL="0" indent="0">
              <a:buNone/>
            </a:pPr>
            <a:r>
              <a:rPr lang="en-US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 DPI heddle</a:t>
            </a:r>
          </a:p>
          <a:p>
            <a:pPr marL="0" indent="0">
              <a:buNone/>
            </a:pPr>
            <a:r>
              <a:rPr lang="en-US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Warp = doubled 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variegated merino </a:t>
            </a:r>
            <a:endParaRPr lang="en-US" sz="2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en-US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Weft = merino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2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slub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cotton and ribbon</a:t>
            </a:r>
          </a:p>
        </p:txBody>
      </p:sp>
      <p:pic>
        <p:nvPicPr>
          <p:cNvPr id="2052" name="Picture 4" descr="Image pr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922" y="58189"/>
            <a:ext cx="5087889" cy="67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383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43742" y="2363585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END</a:t>
            </a:r>
            <a:endParaRPr lang="en-US" sz="8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804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85750"/>
            <a:ext cx="10131425" cy="1456267"/>
          </a:xfrm>
        </p:spPr>
        <p:txBody>
          <a:bodyPr/>
          <a:lstStyle/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Sharyl </a:t>
            </a:r>
            <a:r>
              <a:rPr lang="en-US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mCculloch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 scarf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3068517" cy="290375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Farmers Market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 </a:t>
            </a:r>
            <a:endParaRPr lang="en-US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multi-fibers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including cotton, art-yarn, merino,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locks, ribbons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merino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</p:txBody>
      </p:sp>
      <p:pic>
        <p:nvPicPr>
          <p:cNvPr id="2050" name="Picture 2" descr="Image pr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047" y="1986792"/>
            <a:ext cx="3441247" cy="457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022" y="375150"/>
            <a:ext cx="4128655" cy="310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515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70" y="58189"/>
            <a:ext cx="7826432" cy="1517227"/>
          </a:xfrm>
        </p:spPr>
        <p:txBody>
          <a:bodyPr/>
          <a:lstStyle/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SHARYL MCCULLOCH (Cont’d):  WRAP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670" y="2144684"/>
            <a:ext cx="3863455" cy="2831870"/>
          </a:xfrm>
        </p:spPr>
        <p:txBody>
          <a:bodyPr/>
          <a:lstStyle/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“FRESH GREENS AND FRIENDS”</a:t>
            </a:r>
          </a:p>
          <a:p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  hand-dyed merino except for the art yarn accents. </a:t>
            </a:r>
            <a:endParaRPr lang="en-US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Two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pics: the shawl displayed at Hood Avenue Art, and the second a close-up of the fringing</a:t>
            </a:r>
          </a:p>
        </p:txBody>
      </p:sp>
      <p:pic>
        <p:nvPicPr>
          <p:cNvPr id="1026" name="Picture 2" descr="Image pr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17" y="2259860"/>
            <a:ext cx="3122067" cy="415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377" y="310168"/>
            <a:ext cx="3831821" cy="509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228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1729" y="278900"/>
            <a:ext cx="6744929" cy="658761"/>
          </a:xfrm>
        </p:spPr>
        <p:txBody>
          <a:bodyPr/>
          <a:lstStyle/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MARSHA PHELPS: TOP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5535" y="2142067"/>
            <a:ext cx="4981692" cy="34517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22” x 74” </a:t>
            </a:r>
            <a:r>
              <a:rPr lang="en-US" dirty="0" err="1"/>
              <a:t>saori</a:t>
            </a:r>
            <a:r>
              <a:rPr lang="en-US" dirty="0"/>
              <a:t> </a:t>
            </a:r>
            <a:r>
              <a:rPr lang="en-US" dirty="0" smtClean="0"/>
              <a:t>style</a:t>
            </a:r>
            <a:r>
              <a:rPr lang="en-US" dirty="0"/>
              <a:t> </a:t>
            </a:r>
            <a:r>
              <a:rPr lang="en-US" dirty="0" smtClean="0"/>
              <a:t>weaving</a:t>
            </a:r>
          </a:p>
          <a:p>
            <a:pPr marL="0" indent="0">
              <a:buNone/>
            </a:pPr>
            <a:r>
              <a:rPr lang="en-US" dirty="0" smtClean="0"/>
              <a:t>Warp = combo:</a:t>
            </a:r>
          </a:p>
          <a:p>
            <a:pPr marL="457200" lvl="1" indent="0">
              <a:buNone/>
            </a:pPr>
            <a:r>
              <a:rPr lang="en-US" dirty="0" smtClean="0"/>
              <a:t>peach </a:t>
            </a:r>
            <a:r>
              <a:rPr lang="en-US" dirty="0"/>
              <a:t>linen </a:t>
            </a:r>
            <a:r>
              <a:rPr lang="en-US" dirty="0" err="1"/>
              <a:t>feza</a:t>
            </a:r>
            <a:r>
              <a:rPr lang="en-US" dirty="0"/>
              <a:t>, </a:t>
            </a:r>
            <a:r>
              <a:rPr lang="en-US" dirty="0" smtClean="0"/>
              <a:t>handspun </a:t>
            </a:r>
            <a:r>
              <a:rPr lang="en-US" dirty="0" err="1"/>
              <a:t>Koigu</a:t>
            </a:r>
            <a:r>
              <a:rPr lang="en-US" dirty="0"/>
              <a:t> </a:t>
            </a:r>
            <a:r>
              <a:rPr lang="en-US" dirty="0" smtClean="0"/>
              <a:t>merino</a:t>
            </a:r>
            <a:r>
              <a:rPr lang="en-US" dirty="0"/>
              <a:t>, hand painted cotton viscose, ribbon yarn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Weft = same yarns </a:t>
            </a:r>
          </a:p>
          <a:p>
            <a:pPr marL="0" indent="0">
              <a:buNone/>
            </a:pPr>
            <a:r>
              <a:rPr lang="en-US" dirty="0" smtClean="0"/>
              <a:t>10 </a:t>
            </a:r>
            <a:r>
              <a:rPr lang="en-US" dirty="0"/>
              <a:t>dent reed</a:t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 descr="im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2" y="-111828"/>
            <a:ext cx="4661072" cy="696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40880" y="5593822"/>
            <a:ext cx="1886990" cy="3603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05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6" y="276225"/>
            <a:ext cx="10131425" cy="1456267"/>
          </a:xfrm>
        </p:spPr>
        <p:txBody>
          <a:bodyPr/>
          <a:lstStyle/>
          <a:p>
            <a:r>
              <a:rPr lang="en-US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Raylene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KEATING:  SCARF 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3927" y="1330035"/>
            <a:ext cx="5479472" cy="53184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9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Warp Yarns - 76</a:t>
            </a: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":</a:t>
            </a:r>
          </a:p>
          <a:p>
            <a:pPr marL="0" indent="0" fontAlgn="ctr">
              <a:buNone/>
            </a:pP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Handspun </a:t>
            </a:r>
            <a:r>
              <a:rPr lang="en-US" sz="19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Polworth</a:t>
            </a: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/silk "Thank Goodness its Not Chartreuse"  (TGNC) roving , purchased at Ft. Gamble</a:t>
            </a:r>
          </a:p>
          <a:p>
            <a:pPr marL="0" indent="0" fontAlgn="ctr">
              <a:buNone/>
            </a:pP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LETTLOPI Iceland yarn for highlights -1406 Spring Green Heather color</a:t>
            </a:r>
          </a:p>
          <a:p>
            <a:pPr marL="0" indent="0">
              <a:buNone/>
            </a:pPr>
            <a:r>
              <a:rPr lang="en-US" sz="19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Weft </a:t>
            </a:r>
            <a:r>
              <a:rPr lang="en-US" sz="19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Yarns:</a:t>
            </a:r>
          </a:p>
          <a:p>
            <a:pPr marL="0" indent="0" fontAlgn="ctr">
              <a:buNone/>
            </a:pP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TGNC handspun</a:t>
            </a:r>
          </a:p>
          <a:p>
            <a:pPr marL="0" indent="0" fontAlgn="ctr">
              <a:buNone/>
            </a:pP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Sari silk strips - one strip added every 4"</a:t>
            </a:r>
          </a:p>
          <a:p>
            <a:pPr marL="0" indent="0">
              <a:buNone/>
            </a:pPr>
            <a:r>
              <a:rPr lang="en-US" sz="1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Dent </a:t>
            </a: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Size: 10</a:t>
            </a:r>
          </a:p>
          <a:p>
            <a:pPr marL="0" indent="0">
              <a:buNone/>
            </a:pPr>
            <a:r>
              <a:rPr lang="en-US" sz="1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Fringe </a:t>
            </a: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= Trimmed to 4" with Sari  silk strips added</a:t>
            </a:r>
          </a:p>
          <a:p>
            <a:pPr marL="0" indent="0">
              <a:buNone/>
            </a:pPr>
            <a:r>
              <a:rPr lang="en-US" sz="1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Finished </a:t>
            </a: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Length after wet-finishing: 57" + fringe</a:t>
            </a:r>
          </a:p>
          <a:p>
            <a:pPr marL="0" indent="0">
              <a:buNone/>
            </a:pPr>
            <a:r>
              <a:rPr lang="en-US" sz="19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r>
              <a:rPr lang="en-US" sz="19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Learnings</a:t>
            </a:r>
            <a:r>
              <a:rPr lang="en-US" sz="19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0" indent="0" fontAlgn="ctr">
              <a:buNone/>
            </a:pP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</a:t>
            </a:r>
            <a:r>
              <a:rPr lang="en-US" sz="19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Polworth</a:t>
            </a: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/silk handspun yarn is very stretchy (which is great), therefore, the length shrunk quite a bit after taking it off the loom and </a:t>
            </a:r>
            <a:r>
              <a:rPr lang="en-US" sz="1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wet-finishing.</a:t>
            </a:r>
          </a:p>
          <a:p>
            <a:pPr marL="0" indent="0" fontAlgn="ctr">
              <a:buNone/>
            </a:pPr>
            <a:r>
              <a:rPr lang="en-US" sz="1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</a:t>
            </a: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will keep this in mind when warping similar yarns in the future to ensure I account for the amount of shrinkage</a:t>
            </a:r>
          </a:p>
          <a:p>
            <a:pPr marL="0" indent="0" fontAlgn="ctr">
              <a:buNone/>
            </a:pPr>
            <a:r>
              <a:rPr lang="en-US" sz="1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would add weft floats next time for the rows with the sari silk</a:t>
            </a:r>
          </a:p>
          <a:p>
            <a:endParaRPr lang="en-US" dirty="0"/>
          </a:p>
        </p:txBody>
      </p:sp>
      <p:pic>
        <p:nvPicPr>
          <p:cNvPr id="1026" name="Picture 2" descr="Image preview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1" y="1732492"/>
            <a:ext cx="4991737" cy="469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041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171450"/>
            <a:ext cx="10131425" cy="1456267"/>
          </a:xfrm>
        </p:spPr>
        <p:txBody>
          <a:bodyPr/>
          <a:lstStyle/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RANDEE FROMMER:  shirt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74" name="Picture 2" descr="Image pr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92" y="1939515"/>
            <a:ext cx="3177492" cy="423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preview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502" y="295275"/>
            <a:ext cx="3471232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6150" y="1546167"/>
            <a:ext cx="30590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fontAlgn="base"/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used a pattern from Judith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Shangolds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“Weave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Knit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Wear”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make this top. </a:t>
            </a:r>
            <a:endParaRPr lang="en-US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fontAlgn="base"/>
            <a:endParaRPr lang="en-US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fontAlgn="base"/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Schacht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Flip rigid heddle loom </a:t>
            </a:r>
            <a:endParaRPr lang="en-US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fontAlgn="base"/>
            <a:endParaRPr lang="en-US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fontAlgn="base"/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DPI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heddle</a:t>
            </a:r>
          </a:p>
          <a:p>
            <a:pPr fontAlgn="base"/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fontAlgn="base"/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used 3 colors of 8/2 rayon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boucle,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 4 ends of 20/2 rayon in the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warp,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4 ends of 20/2 rayon for the weft.</a:t>
            </a:r>
          </a:p>
        </p:txBody>
      </p:sp>
    </p:spTree>
    <p:extLst>
      <p:ext uri="{BB962C8B-B14F-4D97-AF65-F5344CB8AC3E}">
        <p14:creationId xmlns:p14="http://schemas.microsoft.com/office/powerpoint/2010/main" val="3381246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609600"/>
            <a:ext cx="11153775" cy="1456267"/>
          </a:xfrm>
        </p:spPr>
        <p:txBody>
          <a:bodyPr/>
          <a:lstStyle/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RANDEE FROMMER: (CONT’D ) creative weavings  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2520" y="1541992"/>
            <a:ext cx="4995332" cy="3649133"/>
          </a:xfrm>
        </p:spPr>
        <p:txBody>
          <a:bodyPr/>
          <a:lstStyle/>
          <a:p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These little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“what-cha-ma-call-its”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were made with antique Irish linen and a rigid heddle loom with a 12 DPI heddle. </a:t>
            </a:r>
            <a:endParaRPr lang="en-US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They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were formed wet over the rock egg that you see in one of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them.  I then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brushed with diluted white school glue. </a:t>
            </a:r>
            <a:endParaRPr lang="en-US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They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are a sample test for a larger bowl to be made next.</a:t>
            </a:r>
          </a:p>
        </p:txBody>
      </p:sp>
      <p:pic>
        <p:nvPicPr>
          <p:cNvPr id="4098" name="Picture 2" descr="Image preview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2" y="2284943"/>
            <a:ext cx="6287157" cy="424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970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976" y="396065"/>
            <a:ext cx="10131425" cy="1456267"/>
          </a:xfrm>
        </p:spPr>
        <p:txBody>
          <a:bodyPr/>
          <a:lstStyle/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BARBARA KRACHER: SAORI PIECE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30" name="Picture 6" descr="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488" y="234609"/>
            <a:ext cx="6515263" cy="43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0877" y="2566219"/>
            <a:ext cx="3008671" cy="3097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9" y="1480632"/>
            <a:ext cx="3656214" cy="54979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13564" y="1745673"/>
            <a:ext cx="37324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 dpi</a:t>
            </a:r>
          </a:p>
          <a:p>
            <a:r>
              <a:rPr lang="en-US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Glimakra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Rigid Heddle Loom</a:t>
            </a:r>
            <a:endParaRPr lang="en-US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Warp and weft combination of:</a:t>
            </a:r>
          </a:p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Handspun, natural dyed yarns (goldenrod, wolf lichen, </a:t>
            </a:r>
          </a:p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Dyed Blue-Faced Leicester locks</a:t>
            </a:r>
          </a:p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Recycled sari ribbon</a:t>
            </a:r>
          </a:p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8/4 cotton</a:t>
            </a:r>
          </a:p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Rayon chenille</a:t>
            </a:r>
          </a:p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Commercial wool fingering yarn, cotton fingering yarn, and rayon fine yarn from my stash.</a:t>
            </a:r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2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02532" y="2183555"/>
            <a:ext cx="5569526" cy="25878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24” Ashford Rigid Heddle Loom</a:t>
            </a:r>
          </a:p>
          <a:p>
            <a:pPr marL="0" indent="0">
              <a:buNone/>
            </a:pP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 DPI heddle</a:t>
            </a:r>
          </a:p>
          <a:p>
            <a:pPr marL="0" indent="0">
              <a:buNone/>
            </a:pPr>
            <a:r>
              <a:rPr lang="en-US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Warp = variegated merino 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alpaca </a:t>
            </a:r>
            <a:endParaRPr lang="en-US" sz="2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en-US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Weft = alpaca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2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slub</a:t>
            </a:r>
            <a:r>
              <a:rPr lang="en-US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cotton and </a:t>
            </a:r>
            <a:r>
              <a:rPr lang="en-US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ribbon</a:t>
            </a:r>
            <a:endParaRPr lang="en-US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6" name="Picture 2" descr="https://attachment.outlook.live.net/owa/MSA%3Ab_kracher%40hotmail.com/service.svc/s/GetAttachmentThumbnail?id=AQMkADAwATE0YjEwLWFhADZkLWM5YzUtMDACLTAwCgBGAAADblEIhyFlQU2NvyepqA0u6AcA3GEFINkGikWkutb5gSnP%2BAAAAgEJAAAA3GEFINkGikWkutb5gSnP%2BAAICAB9FoYAAAABEgAQANOF740URBZIk%2FKTieMM8jw%3D&amp;thumbnailType=2&amp;isc=1&amp;token=eyJhbGciOiJSUzI1NiIsImtpZCI6IkU1RDJGMEY4REE5M0I2NzA5QzQzQTlFOEE2MTQzQzAzRDYyRjlBODAiLCJ0eXAiOiJKV1QiLCJ4NXQiOiI1ZEx3LU5xVHRuQ2NRNm5vcGhROEE5WXZtb0EifQ.eyJvcmlnaW4iOiJodHRwczovL291dGxvb2subGl2ZS5jb20iLCJ1YyI6IjI5ZjJlNzU5ZjNkNTRiZDg5NWQzYjk3NTVkMDM5MjAzIiwidmVyIjoiRXhjaGFuZ2UuQ2FsbGJhY2suVjEiLCJhcHBjdHhzZW5kZXIiOiJPd2FEb3dubG9hZEA4NGRmOWU3Zi1lOWY2LTQwYWYtYjQzNS1hYWFhYWFhYWFhYWEiLCJpc3NyaW5nIjoiV1ciLCJhcHBjdHgiOiJ7XCJtc2V4Y2hwcm90XCI6XCJvd2FcIixcInB1aWRcIjpcIjM2NDAwOTkyNzU5MjM4OVwiLFwic2NvcGVcIjpcIk93YURvd25sb2FkXCIsXCJvaWRcIjpcIjAwMDE0YjEwLWFhNmQtYzljNS0wMDAwLTAwMDAwMDAwMDAwMFwiLFwicHJpbWFyeXNpZFwiOlwiUy0xLTI4MjctODQ3NTItMjg1OTMyMTc5N1wifSIsIm5iZiI6MTcyNTE0NjM4NiwiZXhwIjoxNzI1MTQ2Njg2LCJpc3MiOiIwMDAwMDAwMi0wMDAwLTBmZjEtY2UwMC0wMDAwMDAwMDAwMDBAODRkZjllN2YtZTlmNi00MGFmLWI0MzUtYWFhYWFhYWFhYWFhIiwiYXVkIjoiMDAwMDAwMDItMDAwMC0wZmYxLWNlMDAtMDAwMDAwMDAwMDAwL2F0dGFjaG1lbnQub3V0bG9vay5saXZlLm5ldEA4NGRmOWU3Zi1lOWY2LTQwYWYtYjQzNS1hYWFhYWFhYWFhYWEiLCJoYXBwIjoib3dhIn0.PR4kqa9nSkaRjl2ve-cTvtzcpShSgXwQhP1VqfvjIB4i4t6B-c1Waus8NgglfIG0iQDSiUyy7HsqUvVmAGWTqJNe4DEuftH7z-C3pz5GfpWTyg9m3xV2GGdCH3G3CYcYmtzU80gDBWTEh3hFirz9_Cv-DNjHYDtoDss0u_07dME6ZuCnHIfpKodbh9B5uoVoKvta6h_XmPEeoQWitdtaBnOfYCr6s__W5GXwH-LDZ69Y9CiR56unDGobswYr2wShC-oOv7y24-9UY1KlrSBJKrYuSf9K1b0UkFIBUWERe8tYRXnVtaMKC6Tklz0Gg_Xs34Nh6cOYohPiudsoE_RGfw&amp;X-OWA-CANARY=bdvoV2w6eHoAAAAAAAAAAJAlAXcTytwYQpPBPlF6EvUSXmK2UTuLggftBFsjD-PX_BiOni9cbBE.&amp;owa=outlook.live.com&amp;scriptVer=20240822057.09&amp;clientId=E0D6486FB73D45F8B22AA2DD50725D74&amp;animation=tru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6" y="149629"/>
            <a:ext cx="4979324" cy="66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011" y="149629"/>
            <a:ext cx="9605354" cy="1208114"/>
          </a:xfrm>
        </p:spPr>
        <p:txBody>
          <a:bodyPr/>
          <a:lstStyle/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KATHI KELLER: SAORI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WOVEN WRAP</a:t>
            </a:r>
            <a:r>
              <a:rPr lang="en-US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80694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27430</TotalTime>
  <Words>289</Words>
  <Application>Microsoft Office PowerPoint</Application>
  <PresentationFormat>Widescreen</PresentationFormat>
  <Paragraphs>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 Unicode MS</vt:lpstr>
      <vt:lpstr>Arial</vt:lpstr>
      <vt:lpstr>Calibri</vt:lpstr>
      <vt:lpstr>Calibri Light</vt:lpstr>
      <vt:lpstr>Celestial</vt:lpstr>
      <vt:lpstr>RIGID HEDDLE STUDY GROUP</vt:lpstr>
      <vt:lpstr>Sharyl mCculloch:  scarf</vt:lpstr>
      <vt:lpstr>SHARYL MCCULLOCH (Cont’d):  WRAP</vt:lpstr>
      <vt:lpstr>MARSHA PHELPS: TOP</vt:lpstr>
      <vt:lpstr>Raylene KEATING:  SCARF </vt:lpstr>
      <vt:lpstr>RANDEE FROMMER:  shirt</vt:lpstr>
      <vt:lpstr>RANDEE FROMMER: (CONT’D ) creative weavings  </vt:lpstr>
      <vt:lpstr>BARBARA KRACHER: SAORI PIECE</vt:lpstr>
      <vt:lpstr>KATHI KELLER: SAORI WOVEN WRAP </vt:lpstr>
      <vt:lpstr>KATHI KELLER (Cont’d) :  SAORI WOVEN scarf</vt:lpstr>
      <vt:lpstr>THE 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Kracher</dc:creator>
  <cp:lastModifiedBy>Barbara Kracher</cp:lastModifiedBy>
  <cp:revision>21</cp:revision>
  <dcterms:created xsi:type="dcterms:W3CDTF">2024-07-16T22:28:32Z</dcterms:created>
  <dcterms:modified xsi:type="dcterms:W3CDTF">2024-09-08T17:09:22Z</dcterms:modified>
</cp:coreProperties>
</file>